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70" r:id="rId6"/>
    <p:sldId id="259" r:id="rId7"/>
    <p:sldId id="260" r:id="rId8"/>
    <p:sldId id="261" r:id="rId9"/>
    <p:sldId id="271" r:id="rId10"/>
    <p:sldId id="272" r:id="rId11"/>
    <p:sldId id="273" r:id="rId12"/>
    <p:sldId id="274" r:id="rId13"/>
    <p:sldId id="265" r:id="rId14"/>
    <p:sldId id="262" r:id="rId15"/>
    <p:sldId id="264" r:id="rId16"/>
    <p:sldId id="263" r:id="rId17"/>
    <p:sldId id="267" r:id="rId18"/>
    <p:sldId id="26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92053-74D5-45B8-9DDA-E6C72264ED3C}" v="268" dt="2025-02-09T15:54:26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417" autoAdjust="0"/>
  </p:normalViewPr>
  <p:slideViewPr>
    <p:cSldViewPr snapToGrid="0">
      <p:cViewPr varScale="1">
        <p:scale>
          <a:sx n="84" d="100"/>
          <a:sy n="84" d="100"/>
        </p:scale>
        <p:origin x="5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44E92053-74D5-45B8-9DDA-E6C72264ED3C}"/>
    <pc:docChg chg="custSel addSld delSld modSld sldOrd">
      <pc:chgData name="Fares Makki" userId="d0c14dd2-ce13-49c4-820b-c6a5e60d5a8d" providerId="ADAL" clId="{44E92053-74D5-45B8-9DDA-E6C72264ED3C}" dt="2025-02-09T15:55:55.499" v="5523" actId="20577"/>
      <pc:docMkLst>
        <pc:docMk/>
      </pc:docMkLst>
      <pc:sldChg chg="addSp delSp modSp mod modAnim">
        <pc:chgData name="Fares Makki" userId="d0c14dd2-ce13-49c4-820b-c6a5e60d5a8d" providerId="ADAL" clId="{44E92053-74D5-45B8-9DDA-E6C72264ED3C}" dt="2025-02-06T08:38:53.370" v="98"/>
        <pc:sldMkLst>
          <pc:docMk/>
          <pc:sldMk cId="780996760" sldId="257"/>
        </pc:sldMkLst>
        <pc:spChg chg="mod">
          <ac:chgData name="Fares Makki" userId="d0c14dd2-ce13-49c4-820b-c6a5e60d5a8d" providerId="ADAL" clId="{44E92053-74D5-45B8-9DDA-E6C72264ED3C}" dt="2025-02-06T08:37:56.956" v="85" actId="27636"/>
          <ac:spMkLst>
            <pc:docMk/>
            <pc:sldMk cId="780996760" sldId="257"/>
            <ac:spMk id="2" creationId="{2EB5E01D-8979-5C88-4FB9-1CD8505D6D35}"/>
          </ac:spMkLst>
        </pc:spChg>
        <pc:picChg chg="add mod">
          <ac:chgData name="Fares Makki" userId="d0c14dd2-ce13-49c4-820b-c6a5e60d5a8d" providerId="ADAL" clId="{44E92053-74D5-45B8-9DDA-E6C72264ED3C}" dt="2025-02-06T08:38:13.337" v="91" actId="1076"/>
          <ac:picMkLst>
            <pc:docMk/>
            <pc:sldMk cId="780996760" sldId="257"/>
            <ac:picMk id="1026" creationId="{F21C1097-C880-3620-70A7-5B337000033C}"/>
          </ac:picMkLst>
        </pc:picChg>
        <pc:picChg chg="add mod">
          <ac:chgData name="Fares Makki" userId="d0c14dd2-ce13-49c4-820b-c6a5e60d5a8d" providerId="ADAL" clId="{44E92053-74D5-45B8-9DDA-E6C72264ED3C}" dt="2025-02-06T08:38:08.717" v="89" actId="1076"/>
          <ac:picMkLst>
            <pc:docMk/>
            <pc:sldMk cId="780996760" sldId="257"/>
            <ac:picMk id="1028" creationId="{66D13975-1F1C-5D37-BC0A-767C32418B1A}"/>
          </ac:picMkLst>
        </pc:picChg>
        <pc:picChg chg="add mod">
          <ac:chgData name="Fares Makki" userId="d0c14dd2-ce13-49c4-820b-c6a5e60d5a8d" providerId="ADAL" clId="{44E92053-74D5-45B8-9DDA-E6C72264ED3C}" dt="2025-02-06T08:38:22.067" v="94" actId="1076"/>
          <ac:picMkLst>
            <pc:docMk/>
            <pc:sldMk cId="780996760" sldId="257"/>
            <ac:picMk id="1032" creationId="{65D85906-6410-7F70-9ABD-87FB19CC648E}"/>
          </ac:picMkLst>
        </pc:picChg>
      </pc:sldChg>
      <pc:sldChg chg="modSp new mod">
        <pc:chgData name="Fares Makki" userId="d0c14dd2-ce13-49c4-820b-c6a5e60d5a8d" providerId="ADAL" clId="{44E92053-74D5-45B8-9DDA-E6C72264ED3C}" dt="2025-02-06T08:54:07.299" v="629" actId="114"/>
        <pc:sldMkLst>
          <pc:docMk/>
          <pc:sldMk cId="2248001688" sldId="258"/>
        </pc:sldMkLst>
        <pc:spChg chg="mod">
          <ac:chgData name="Fares Makki" userId="d0c14dd2-ce13-49c4-820b-c6a5e60d5a8d" providerId="ADAL" clId="{44E92053-74D5-45B8-9DDA-E6C72264ED3C}" dt="2025-02-06T08:41:02.376" v="126" actId="20577"/>
          <ac:spMkLst>
            <pc:docMk/>
            <pc:sldMk cId="2248001688" sldId="258"/>
            <ac:spMk id="2" creationId="{31B09B6A-0204-5D7E-8335-54FF63C772DE}"/>
          </ac:spMkLst>
        </pc:spChg>
        <pc:spChg chg="mod">
          <ac:chgData name="Fares Makki" userId="d0c14dd2-ce13-49c4-820b-c6a5e60d5a8d" providerId="ADAL" clId="{44E92053-74D5-45B8-9DDA-E6C72264ED3C}" dt="2025-02-06T08:54:07.299" v="629" actId="114"/>
          <ac:spMkLst>
            <pc:docMk/>
            <pc:sldMk cId="2248001688" sldId="258"/>
            <ac:spMk id="3" creationId="{B92F847D-12CA-F2BC-4AEB-86EE75FE619B}"/>
          </ac:spMkLst>
        </pc:spChg>
      </pc:sldChg>
      <pc:sldChg chg="addSp modSp new mod">
        <pc:chgData name="Fares Makki" userId="d0c14dd2-ce13-49c4-820b-c6a5e60d5a8d" providerId="ADAL" clId="{44E92053-74D5-45B8-9DDA-E6C72264ED3C}" dt="2025-02-06T09:03:58.227" v="1042" actId="1076"/>
        <pc:sldMkLst>
          <pc:docMk/>
          <pc:sldMk cId="3547456429" sldId="259"/>
        </pc:sldMkLst>
        <pc:spChg chg="mod">
          <ac:chgData name="Fares Makki" userId="d0c14dd2-ce13-49c4-820b-c6a5e60d5a8d" providerId="ADAL" clId="{44E92053-74D5-45B8-9DDA-E6C72264ED3C}" dt="2025-02-06T08:55:30.857" v="643" actId="20577"/>
          <ac:spMkLst>
            <pc:docMk/>
            <pc:sldMk cId="3547456429" sldId="259"/>
            <ac:spMk id="2" creationId="{D278D5F8-A714-ABED-2F9B-ECCDD26592AE}"/>
          </ac:spMkLst>
        </pc:spChg>
        <pc:spChg chg="mod">
          <ac:chgData name="Fares Makki" userId="d0c14dd2-ce13-49c4-820b-c6a5e60d5a8d" providerId="ADAL" clId="{44E92053-74D5-45B8-9DDA-E6C72264ED3C}" dt="2025-02-06T09:02:12.747" v="1035" actId="14100"/>
          <ac:spMkLst>
            <pc:docMk/>
            <pc:sldMk cId="3547456429" sldId="259"/>
            <ac:spMk id="3" creationId="{2D1248C5-1621-9A6C-2163-FDA9D5277ACC}"/>
          </ac:spMkLst>
        </pc:spChg>
        <pc:picChg chg="add mod">
          <ac:chgData name="Fares Makki" userId="d0c14dd2-ce13-49c4-820b-c6a5e60d5a8d" providerId="ADAL" clId="{44E92053-74D5-45B8-9DDA-E6C72264ED3C}" dt="2025-02-06T09:02:07.617" v="1034" actId="1076"/>
          <ac:picMkLst>
            <pc:docMk/>
            <pc:sldMk cId="3547456429" sldId="259"/>
            <ac:picMk id="2050" creationId="{F60A24A0-3AEC-112B-F31B-332F6611F68E}"/>
          </ac:picMkLst>
        </pc:picChg>
        <pc:picChg chg="add mod">
          <ac:chgData name="Fares Makki" userId="d0c14dd2-ce13-49c4-820b-c6a5e60d5a8d" providerId="ADAL" clId="{44E92053-74D5-45B8-9DDA-E6C72264ED3C}" dt="2025-02-06T09:03:58.227" v="1042" actId="1076"/>
          <ac:picMkLst>
            <pc:docMk/>
            <pc:sldMk cId="3547456429" sldId="259"/>
            <ac:picMk id="2052" creationId="{C7F38981-BF3B-B6C0-7ABF-4E016BA93C02}"/>
          </ac:picMkLst>
        </pc:picChg>
      </pc:sldChg>
      <pc:sldChg chg="modSp new mod">
        <pc:chgData name="Fares Makki" userId="d0c14dd2-ce13-49c4-820b-c6a5e60d5a8d" providerId="ADAL" clId="{44E92053-74D5-45B8-9DDA-E6C72264ED3C}" dt="2025-02-06T09:17:04.237" v="1250" actId="20577"/>
        <pc:sldMkLst>
          <pc:docMk/>
          <pc:sldMk cId="3167503988" sldId="260"/>
        </pc:sldMkLst>
        <pc:spChg chg="mod">
          <ac:chgData name="Fares Makki" userId="d0c14dd2-ce13-49c4-820b-c6a5e60d5a8d" providerId="ADAL" clId="{44E92053-74D5-45B8-9DDA-E6C72264ED3C}" dt="2025-02-06T09:12:05.087" v="1054" actId="20577"/>
          <ac:spMkLst>
            <pc:docMk/>
            <pc:sldMk cId="3167503988" sldId="260"/>
            <ac:spMk id="2" creationId="{EFE1E49B-C37A-307B-3B69-657C198420BF}"/>
          </ac:spMkLst>
        </pc:spChg>
        <pc:spChg chg="mod">
          <ac:chgData name="Fares Makki" userId="d0c14dd2-ce13-49c4-820b-c6a5e60d5a8d" providerId="ADAL" clId="{44E92053-74D5-45B8-9DDA-E6C72264ED3C}" dt="2025-02-06T09:17:04.237" v="1250" actId="20577"/>
          <ac:spMkLst>
            <pc:docMk/>
            <pc:sldMk cId="3167503988" sldId="260"/>
            <ac:spMk id="3" creationId="{41C2DBFF-22F7-E5D6-01AF-FFD5A72CBA6F}"/>
          </ac:spMkLst>
        </pc:spChg>
      </pc:sldChg>
      <pc:sldChg chg="modSp new mod modAnim">
        <pc:chgData name="Fares Makki" userId="d0c14dd2-ce13-49c4-820b-c6a5e60d5a8d" providerId="ADAL" clId="{44E92053-74D5-45B8-9DDA-E6C72264ED3C}" dt="2025-02-06T09:52:55.022" v="1735"/>
        <pc:sldMkLst>
          <pc:docMk/>
          <pc:sldMk cId="38581256" sldId="261"/>
        </pc:sldMkLst>
        <pc:spChg chg="mod">
          <ac:chgData name="Fares Makki" userId="d0c14dd2-ce13-49c4-820b-c6a5e60d5a8d" providerId="ADAL" clId="{44E92053-74D5-45B8-9DDA-E6C72264ED3C}" dt="2025-02-06T09:40:52.207" v="1267" actId="20577"/>
          <ac:spMkLst>
            <pc:docMk/>
            <pc:sldMk cId="38581256" sldId="261"/>
            <ac:spMk id="2" creationId="{2013CE9E-350A-3B63-2467-F6F950ED76C6}"/>
          </ac:spMkLst>
        </pc:spChg>
        <pc:spChg chg="mod">
          <ac:chgData name="Fares Makki" userId="d0c14dd2-ce13-49c4-820b-c6a5e60d5a8d" providerId="ADAL" clId="{44E92053-74D5-45B8-9DDA-E6C72264ED3C}" dt="2025-02-06T09:52:37.817" v="1733" actId="20577"/>
          <ac:spMkLst>
            <pc:docMk/>
            <pc:sldMk cId="38581256" sldId="261"/>
            <ac:spMk id="3" creationId="{A6E042C1-EDCD-8A4C-2058-60ECC47749EB}"/>
          </ac:spMkLst>
        </pc:spChg>
      </pc:sldChg>
      <pc:sldChg chg="addSp delSp modSp new mod modAnim modNotesTx">
        <pc:chgData name="Fares Makki" userId="d0c14dd2-ce13-49c4-820b-c6a5e60d5a8d" providerId="ADAL" clId="{44E92053-74D5-45B8-9DDA-E6C72264ED3C}" dt="2025-02-09T11:17:25.677" v="2368" actId="20577"/>
        <pc:sldMkLst>
          <pc:docMk/>
          <pc:sldMk cId="1133326081" sldId="262"/>
        </pc:sldMkLst>
        <pc:spChg chg="mod">
          <ac:chgData name="Fares Makki" userId="d0c14dd2-ce13-49c4-820b-c6a5e60d5a8d" providerId="ADAL" clId="{44E92053-74D5-45B8-9DDA-E6C72264ED3C}" dt="2025-02-06T09:53:06.567" v="1749" actId="20577"/>
          <ac:spMkLst>
            <pc:docMk/>
            <pc:sldMk cId="1133326081" sldId="262"/>
            <ac:spMk id="2" creationId="{0DAC0EA1-A232-AF6D-D488-1D31D34CEEAC}"/>
          </ac:spMkLst>
        </pc:spChg>
        <pc:spChg chg="mod">
          <ac:chgData name="Fares Makki" userId="d0c14dd2-ce13-49c4-820b-c6a5e60d5a8d" providerId="ADAL" clId="{44E92053-74D5-45B8-9DDA-E6C72264ED3C}" dt="2025-02-09T11:16:42.621" v="2345" actId="20577"/>
          <ac:spMkLst>
            <pc:docMk/>
            <pc:sldMk cId="1133326081" sldId="262"/>
            <ac:spMk id="3" creationId="{62DFF0CD-B545-EB02-1504-6F2B789C1DB4}"/>
          </ac:spMkLst>
        </pc:spChg>
        <pc:picChg chg="add del mod">
          <ac:chgData name="Fares Makki" userId="d0c14dd2-ce13-49c4-820b-c6a5e60d5a8d" providerId="ADAL" clId="{44E92053-74D5-45B8-9DDA-E6C72264ED3C}" dt="2025-02-09T11:03:40.249" v="2224" actId="478"/>
          <ac:picMkLst>
            <pc:docMk/>
            <pc:sldMk cId="1133326081" sldId="262"/>
            <ac:picMk id="3074" creationId="{AF1BA57A-2A8F-3062-B0E5-45619D4BED6F}"/>
          </ac:picMkLst>
        </pc:picChg>
        <pc:picChg chg="add mod">
          <ac:chgData name="Fares Makki" userId="d0c14dd2-ce13-49c4-820b-c6a5e60d5a8d" providerId="ADAL" clId="{44E92053-74D5-45B8-9DDA-E6C72264ED3C}" dt="2025-02-09T11:04:57.545" v="2239" actId="14100"/>
          <ac:picMkLst>
            <pc:docMk/>
            <pc:sldMk cId="1133326081" sldId="262"/>
            <ac:picMk id="3076" creationId="{534B0801-6B2F-6C8E-4C65-5ECCA76765E1}"/>
          </ac:picMkLst>
        </pc:picChg>
        <pc:picChg chg="add mod">
          <ac:chgData name="Fares Makki" userId="d0c14dd2-ce13-49c4-820b-c6a5e60d5a8d" providerId="ADAL" clId="{44E92053-74D5-45B8-9DDA-E6C72264ED3C}" dt="2025-02-09T11:04:54.695" v="2238" actId="1076"/>
          <ac:picMkLst>
            <pc:docMk/>
            <pc:sldMk cId="1133326081" sldId="262"/>
            <ac:picMk id="3078" creationId="{88FC1F5A-21DD-C00D-638E-7F4120836ECA}"/>
          </ac:picMkLst>
        </pc:picChg>
        <pc:picChg chg="add mod">
          <ac:chgData name="Fares Makki" userId="d0c14dd2-ce13-49c4-820b-c6a5e60d5a8d" providerId="ADAL" clId="{44E92053-74D5-45B8-9DDA-E6C72264ED3C}" dt="2025-02-09T11:09:59.584" v="2248" actId="1076"/>
          <ac:picMkLst>
            <pc:docMk/>
            <pc:sldMk cId="1133326081" sldId="262"/>
            <ac:picMk id="3080" creationId="{818242B4-F059-A131-4F6F-F90107A0D4F2}"/>
          </ac:picMkLst>
        </pc:picChg>
        <pc:picChg chg="add mod">
          <ac:chgData name="Fares Makki" userId="d0c14dd2-ce13-49c4-820b-c6a5e60d5a8d" providerId="ADAL" clId="{44E92053-74D5-45B8-9DDA-E6C72264ED3C}" dt="2025-02-09T11:13:06.378" v="2260" actId="1076"/>
          <ac:picMkLst>
            <pc:docMk/>
            <pc:sldMk cId="1133326081" sldId="262"/>
            <ac:picMk id="3082" creationId="{34A6ADAF-3B54-F3EC-3EA2-8E4944AC2DEA}"/>
          </ac:picMkLst>
        </pc:picChg>
      </pc:sldChg>
      <pc:sldChg chg="addSp modSp new mod modAnim modNotesTx">
        <pc:chgData name="Fares Makki" userId="d0c14dd2-ce13-49c4-820b-c6a5e60d5a8d" providerId="ADAL" clId="{44E92053-74D5-45B8-9DDA-E6C72264ED3C}" dt="2025-02-09T11:49:31.701" v="3024"/>
        <pc:sldMkLst>
          <pc:docMk/>
          <pc:sldMk cId="564312957" sldId="263"/>
        </pc:sldMkLst>
        <pc:spChg chg="mod">
          <ac:chgData name="Fares Makki" userId="d0c14dd2-ce13-49c4-820b-c6a5e60d5a8d" providerId="ADAL" clId="{44E92053-74D5-45B8-9DDA-E6C72264ED3C}" dt="2025-02-09T11:15:31.437" v="2276" actId="20577"/>
          <ac:spMkLst>
            <pc:docMk/>
            <pc:sldMk cId="564312957" sldId="263"/>
            <ac:spMk id="2" creationId="{A0F91BF4-B4ED-7F1F-ACF5-E7123C51E9C5}"/>
          </ac:spMkLst>
        </pc:spChg>
        <pc:spChg chg="mod">
          <ac:chgData name="Fares Makki" userId="d0c14dd2-ce13-49c4-820b-c6a5e60d5a8d" providerId="ADAL" clId="{44E92053-74D5-45B8-9DDA-E6C72264ED3C}" dt="2025-02-09T11:41:21.839" v="2839" actId="20577"/>
          <ac:spMkLst>
            <pc:docMk/>
            <pc:sldMk cId="564312957" sldId="263"/>
            <ac:spMk id="3" creationId="{5A3F7498-E7F4-C738-9370-E611412DAED1}"/>
          </ac:spMkLst>
        </pc:spChg>
        <pc:picChg chg="add mod">
          <ac:chgData name="Fares Makki" userId="d0c14dd2-ce13-49c4-820b-c6a5e60d5a8d" providerId="ADAL" clId="{44E92053-74D5-45B8-9DDA-E6C72264ED3C}" dt="2025-02-09T11:46:00.736" v="2845" actId="1076"/>
          <ac:picMkLst>
            <pc:docMk/>
            <pc:sldMk cId="564312957" sldId="263"/>
            <ac:picMk id="5122" creationId="{30CB20CB-4A76-505F-881F-F9ED477E47AF}"/>
          </ac:picMkLst>
        </pc:picChg>
        <pc:picChg chg="add mod">
          <ac:chgData name="Fares Makki" userId="d0c14dd2-ce13-49c4-820b-c6a5e60d5a8d" providerId="ADAL" clId="{44E92053-74D5-45B8-9DDA-E6C72264ED3C}" dt="2025-02-09T11:45:49.394" v="2844" actId="732"/>
          <ac:picMkLst>
            <pc:docMk/>
            <pc:sldMk cId="564312957" sldId="263"/>
            <ac:picMk id="5124" creationId="{8306D9F1-52EB-55E2-4CCB-413006A26930}"/>
          </ac:picMkLst>
        </pc:picChg>
      </pc:sldChg>
      <pc:sldChg chg="new del ord">
        <pc:chgData name="Fares Makki" userId="d0c14dd2-ce13-49c4-820b-c6a5e60d5a8d" providerId="ADAL" clId="{44E92053-74D5-45B8-9DDA-E6C72264ED3C}" dt="2025-02-09T10:59:42.273" v="2218" actId="47"/>
        <pc:sldMkLst>
          <pc:docMk/>
          <pc:sldMk cId="1109574429" sldId="263"/>
        </pc:sldMkLst>
      </pc:sldChg>
      <pc:sldChg chg="addSp delSp modSp new mod modClrScheme modAnim chgLayout">
        <pc:chgData name="Fares Makki" userId="d0c14dd2-ce13-49c4-820b-c6a5e60d5a8d" providerId="ADAL" clId="{44E92053-74D5-45B8-9DDA-E6C72264ED3C}" dt="2025-02-09T12:57:33.629" v="3775" actId="1076"/>
        <pc:sldMkLst>
          <pc:docMk/>
          <pc:sldMk cId="3164003738" sldId="264"/>
        </pc:sldMkLst>
        <pc:spChg chg="del">
          <ac:chgData name="Fares Makki" userId="d0c14dd2-ce13-49c4-820b-c6a5e60d5a8d" providerId="ADAL" clId="{44E92053-74D5-45B8-9DDA-E6C72264ED3C}" dt="2025-02-09T11:18:13.908" v="2370" actId="700"/>
          <ac:spMkLst>
            <pc:docMk/>
            <pc:sldMk cId="3164003738" sldId="264"/>
            <ac:spMk id="2" creationId="{7BE9A954-5899-E0F4-9CF3-3A81695F9468}"/>
          </ac:spMkLst>
        </pc:spChg>
        <pc:spChg chg="del">
          <ac:chgData name="Fares Makki" userId="d0c14dd2-ce13-49c4-820b-c6a5e60d5a8d" providerId="ADAL" clId="{44E92053-74D5-45B8-9DDA-E6C72264ED3C}" dt="2025-02-09T11:18:13.908" v="2370" actId="700"/>
          <ac:spMkLst>
            <pc:docMk/>
            <pc:sldMk cId="3164003738" sldId="264"/>
            <ac:spMk id="3" creationId="{CEAADFFE-DA12-8320-1CB8-7D2D398C8F7D}"/>
          </ac:spMkLst>
        </pc:spChg>
        <pc:picChg chg="add del mod">
          <ac:chgData name="Fares Makki" userId="d0c14dd2-ce13-49c4-820b-c6a5e60d5a8d" providerId="ADAL" clId="{44E92053-74D5-45B8-9DDA-E6C72264ED3C}" dt="2025-02-09T11:19:06.582" v="2374" actId="478"/>
          <ac:picMkLst>
            <pc:docMk/>
            <pc:sldMk cId="3164003738" sldId="264"/>
            <ac:picMk id="4098" creationId="{DF7BC3A4-0B02-2455-2A33-FFDA4C171A14}"/>
          </ac:picMkLst>
        </pc:picChg>
        <pc:picChg chg="add del mod">
          <ac:chgData name="Fares Makki" userId="d0c14dd2-ce13-49c4-820b-c6a5e60d5a8d" providerId="ADAL" clId="{44E92053-74D5-45B8-9DDA-E6C72264ED3C}" dt="2025-02-09T11:19:51.014" v="2377" actId="478"/>
          <ac:picMkLst>
            <pc:docMk/>
            <pc:sldMk cId="3164003738" sldId="264"/>
            <ac:picMk id="4100" creationId="{B56C0AE1-DA50-293C-8C6B-38493889B7E3}"/>
          </ac:picMkLst>
        </pc:picChg>
        <pc:picChg chg="add mod">
          <ac:chgData name="Fares Makki" userId="d0c14dd2-ce13-49c4-820b-c6a5e60d5a8d" providerId="ADAL" clId="{44E92053-74D5-45B8-9DDA-E6C72264ED3C}" dt="2025-02-09T11:23:10.680" v="2382" actId="14100"/>
          <ac:picMkLst>
            <pc:docMk/>
            <pc:sldMk cId="3164003738" sldId="264"/>
            <ac:picMk id="4102" creationId="{51814B9C-9114-4453-1C69-FB91A07131C0}"/>
          </ac:picMkLst>
        </pc:picChg>
        <pc:picChg chg="add mod">
          <ac:chgData name="Fares Makki" userId="d0c14dd2-ce13-49c4-820b-c6a5e60d5a8d" providerId="ADAL" clId="{44E92053-74D5-45B8-9DDA-E6C72264ED3C}" dt="2025-02-09T12:57:33.629" v="3775" actId="1076"/>
          <ac:picMkLst>
            <pc:docMk/>
            <pc:sldMk cId="3164003738" sldId="264"/>
            <ac:picMk id="4104" creationId="{A50F6E25-2F60-A3E8-D1E2-F7F6BC3DAC48}"/>
          </ac:picMkLst>
        </pc:picChg>
        <pc:picChg chg="add mod">
          <ac:chgData name="Fares Makki" userId="d0c14dd2-ce13-49c4-820b-c6a5e60d5a8d" providerId="ADAL" clId="{44E92053-74D5-45B8-9DDA-E6C72264ED3C}" dt="2025-02-09T11:28:10.915" v="2406" actId="1076"/>
          <ac:picMkLst>
            <pc:docMk/>
            <pc:sldMk cId="3164003738" sldId="264"/>
            <ac:picMk id="4106" creationId="{5D372EAF-EE61-C4EE-8BF7-913BEB30746B}"/>
          </ac:picMkLst>
        </pc:picChg>
        <pc:picChg chg="add mod">
          <ac:chgData name="Fares Makki" userId="d0c14dd2-ce13-49c4-820b-c6a5e60d5a8d" providerId="ADAL" clId="{44E92053-74D5-45B8-9DDA-E6C72264ED3C}" dt="2025-02-09T12:57:24.979" v="3774" actId="1076"/>
          <ac:picMkLst>
            <pc:docMk/>
            <pc:sldMk cId="3164003738" sldId="264"/>
            <ac:picMk id="4108" creationId="{C47D2187-3C94-9025-D777-46175426125F}"/>
          </ac:picMkLst>
        </pc:picChg>
        <pc:picChg chg="add del mod">
          <ac:chgData name="Fares Makki" userId="d0c14dd2-ce13-49c4-820b-c6a5e60d5a8d" providerId="ADAL" clId="{44E92053-74D5-45B8-9DDA-E6C72264ED3C}" dt="2025-02-09T12:57:07.584" v="3770" actId="478"/>
          <ac:picMkLst>
            <pc:docMk/>
            <pc:sldMk cId="3164003738" sldId="264"/>
            <ac:picMk id="4110" creationId="{52AE2672-2259-ADDF-B998-004EA60FCDB8}"/>
          </ac:picMkLst>
        </pc:picChg>
        <pc:picChg chg="add mod">
          <ac:chgData name="Fares Makki" userId="d0c14dd2-ce13-49c4-820b-c6a5e60d5a8d" providerId="ADAL" clId="{44E92053-74D5-45B8-9DDA-E6C72264ED3C}" dt="2025-02-09T12:57:21.805" v="3773" actId="1076"/>
          <ac:picMkLst>
            <pc:docMk/>
            <pc:sldMk cId="3164003738" sldId="264"/>
            <ac:picMk id="4112" creationId="{FE4A2166-F942-7425-26B9-549F19CA1B7D}"/>
          </ac:picMkLst>
        </pc:picChg>
      </pc:sldChg>
      <pc:sldChg chg="addSp modSp new mod ord modAnim">
        <pc:chgData name="Fares Makki" userId="d0c14dd2-ce13-49c4-820b-c6a5e60d5a8d" providerId="ADAL" clId="{44E92053-74D5-45B8-9DDA-E6C72264ED3C}" dt="2025-02-09T15:55:55.499" v="5523" actId="20577"/>
        <pc:sldMkLst>
          <pc:docMk/>
          <pc:sldMk cId="1197773851" sldId="265"/>
        </pc:sldMkLst>
        <pc:spChg chg="mod">
          <ac:chgData name="Fares Makki" userId="d0c14dd2-ce13-49c4-820b-c6a5e60d5a8d" providerId="ADAL" clId="{44E92053-74D5-45B8-9DDA-E6C72264ED3C}" dt="2025-02-09T15:55:55.499" v="5523" actId="20577"/>
          <ac:spMkLst>
            <pc:docMk/>
            <pc:sldMk cId="1197773851" sldId="265"/>
            <ac:spMk id="2" creationId="{C16256EA-DEA4-3B7E-3BDA-5D9DEDC988B1}"/>
          </ac:spMkLst>
        </pc:spChg>
        <pc:spChg chg="mod">
          <ac:chgData name="Fares Makki" userId="d0c14dd2-ce13-49c4-820b-c6a5e60d5a8d" providerId="ADAL" clId="{44E92053-74D5-45B8-9DDA-E6C72264ED3C}" dt="2025-02-09T12:04:44.730" v="3755" actId="313"/>
          <ac:spMkLst>
            <pc:docMk/>
            <pc:sldMk cId="1197773851" sldId="265"/>
            <ac:spMk id="3" creationId="{0692330E-A315-E74E-808B-C589262D756C}"/>
          </ac:spMkLst>
        </pc:spChg>
        <pc:picChg chg="add mod">
          <ac:chgData name="Fares Makki" userId="d0c14dd2-ce13-49c4-820b-c6a5e60d5a8d" providerId="ADAL" clId="{44E92053-74D5-45B8-9DDA-E6C72264ED3C}" dt="2025-02-09T12:04:34.088" v="3753" actId="1076"/>
          <ac:picMkLst>
            <pc:docMk/>
            <pc:sldMk cId="1197773851" sldId="265"/>
            <ac:picMk id="7170" creationId="{41185E21-8432-5765-B8CF-BAD906F76A0E}"/>
          </ac:picMkLst>
        </pc:picChg>
        <pc:picChg chg="add mod">
          <ac:chgData name="Fares Makki" userId="d0c14dd2-ce13-49c4-820b-c6a5e60d5a8d" providerId="ADAL" clId="{44E92053-74D5-45B8-9DDA-E6C72264ED3C}" dt="2025-02-09T12:04:40.044" v="3754" actId="1076"/>
          <ac:picMkLst>
            <pc:docMk/>
            <pc:sldMk cId="1197773851" sldId="265"/>
            <ac:picMk id="7172" creationId="{C4B1874C-9CB5-7BEA-87B3-43F7E046CA0B}"/>
          </ac:picMkLst>
        </pc:picChg>
        <pc:picChg chg="add mod">
          <ac:chgData name="Fares Makki" userId="d0c14dd2-ce13-49c4-820b-c6a5e60d5a8d" providerId="ADAL" clId="{44E92053-74D5-45B8-9DDA-E6C72264ED3C}" dt="2025-02-09T12:27:37.129" v="3769" actId="1076"/>
          <ac:picMkLst>
            <pc:docMk/>
            <pc:sldMk cId="1197773851" sldId="265"/>
            <ac:picMk id="7174" creationId="{7D85C57B-61D0-9C27-371B-049D321AE5A9}"/>
          </ac:picMkLst>
        </pc:picChg>
      </pc:sldChg>
      <pc:sldChg chg="addSp modSp new mod ord">
        <pc:chgData name="Fares Makki" userId="d0c14dd2-ce13-49c4-820b-c6a5e60d5a8d" providerId="ADAL" clId="{44E92053-74D5-45B8-9DDA-E6C72264ED3C}" dt="2025-02-09T11:53:48.155" v="3236" actId="1076"/>
        <pc:sldMkLst>
          <pc:docMk/>
          <pc:sldMk cId="142927591" sldId="266"/>
        </pc:sldMkLst>
        <pc:spChg chg="mod">
          <ac:chgData name="Fares Makki" userId="d0c14dd2-ce13-49c4-820b-c6a5e60d5a8d" providerId="ADAL" clId="{44E92053-74D5-45B8-9DDA-E6C72264ED3C}" dt="2025-02-09T11:50:53.338" v="3060" actId="20577"/>
          <ac:spMkLst>
            <pc:docMk/>
            <pc:sldMk cId="142927591" sldId="266"/>
            <ac:spMk id="2" creationId="{E76B71E8-BEC5-BDF0-273D-E6485B1EA6C7}"/>
          </ac:spMkLst>
        </pc:spChg>
        <pc:spChg chg="mod">
          <ac:chgData name="Fares Makki" userId="d0c14dd2-ce13-49c4-820b-c6a5e60d5a8d" providerId="ADAL" clId="{44E92053-74D5-45B8-9DDA-E6C72264ED3C}" dt="2025-02-09T11:52:09.908" v="3232" actId="20577"/>
          <ac:spMkLst>
            <pc:docMk/>
            <pc:sldMk cId="142927591" sldId="266"/>
            <ac:spMk id="3" creationId="{0E2C9C3B-9F5D-2680-0353-1D4EA9AF1D18}"/>
          </ac:spMkLst>
        </pc:spChg>
        <pc:picChg chg="add mod">
          <ac:chgData name="Fares Makki" userId="d0c14dd2-ce13-49c4-820b-c6a5e60d5a8d" providerId="ADAL" clId="{44E92053-74D5-45B8-9DDA-E6C72264ED3C}" dt="2025-02-09T11:53:48.155" v="3236" actId="1076"/>
          <ac:picMkLst>
            <pc:docMk/>
            <pc:sldMk cId="142927591" sldId="266"/>
            <ac:picMk id="6146" creationId="{457AD6DF-A8D2-C6F0-1EF5-D5A031B441E6}"/>
          </ac:picMkLst>
        </pc:picChg>
      </pc:sldChg>
      <pc:sldChg chg="modSp new mod">
        <pc:chgData name="Fares Makki" userId="d0c14dd2-ce13-49c4-820b-c6a5e60d5a8d" providerId="ADAL" clId="{44E92053-74D5-45B8-9DDA-E6C72264ED3C}" dt="2025-02-09T13:26:42.124" v="4615" actId="20577"/>
        <pc:sldMkLst>
          <pc:docMk/>
          <pc:sldMk cId="2617266645" sldId="267"/>
        </pc:sldMkLst>
        <pc:spChg chg="mod">
          <ac:chgData name="Fares Makki" userId="d0c14dd2-ce13-49c4-820b-c6a5e60d5a8d" providerId="ADAL" clId="{44E92053-74D5-45B8-9DDA-E6C72264ED3C}" dt="2025-02-09T13:18:23.103" v="4475" actId="20577"/>
          <ac:spMkLst>
            <pc:docMk/>
            <pc:sldMk cId="2617266645" sldId="267"/>
            <ac:spMk id="2" creationId="{3D62CEB6-EB30-1F05-DF32-6551E9A45432}"/>
          </ac:spMkLst>
        </pc:spChg>
        <pc:spChg chg="mod">
          <ac:chgData name="Fares Makki" userId="d0c14dd2-ce13-49c4-820b-c6a5e60d5a8d" providerId="ADAL" clId="{44E92053-74D5-45B8-9DDA-E6C72264ED3C}" dt="2025-02-09T13:26:42.124" v="4615" actId="20577"/>
          <ac:spMkLst>
            <pc:docMk/>
            <pc:sldMk cId="2617266645" sldId="267"/>
            <ac:spMk id="3" creationId="{AF3C8A78-2278-FBB8-85A5-30FE15A7C78A}"/>
          </ac:spMkLst>
        </pc:spChg>
      </pc:sldChg>
      <pc:sldChg chg="addSp delSp modSp new mod modClrScheme chgLayout">
        <pc:chgData name="Fares Makki" userId="d0c14dd2-ce13-49c4-820b-c6a5e60d5a8d" providerId="ADAL" clId="{44E92053-74D5-45B8-9DDA-E6C72264ED3C}" dt="2025-02-09T13:19:59.850" v="4517" actId="14100"/>
        <pc:sldMkLst>
          <pc:docMk/>
          <pc:sldMk cId="1262174599" sldId="268"/>
        </pc:sldMkLst>
        <pc:spChg chg="del">
          <ac:chgData name="Fares Makki" userId="d0c14dd2-ce13-49c4-820b-c6a5e60d5a8d" providerId="ADAL" clId="{44E92053-74D5-45B8-9DDA-E6C72264ED3C}" dt="2025-02-09T13:19:25.582" v="4510" actId="700"/>
          <ac:spMkLst>
            <pc:docMk/>
            <pc:sldMk cId="1262174599" sldId="268"/>
            <ac:spMk id="2" creationId="{0E9A8C26-5E04-F370-FE43-7F9720EAB5B1}"/>
          </ac:spMkLst>
        </pc:spChg>
        <pc:spChg chg="del">
          <ac:chgData name="Fares Makki" userId="d0c14dd2-ce13-49c4-820b-c6a5e60d5a8d" providerId="ADAL" clId="{44E92053-74D5-45B8-9DDA-E6C72264ED3C}" dt="2025-02-09T13:19:25.582" v="4510" actId="700"/>
          <ac:spMkLst>
            <pc:docMk/>
            <pc:sldMk cId="1262174599" sldId="268"/>
            <ac:spMk id="3" creationId="{831D2101-A36D-84F5-98A3-8A52E2386B86}"/>
          </ac:spMkLst>
        </pc:spChg>
        <pc:picChg chg="add mod">
          <ac:chgData name="Fares Makki" userId="d0c14dd2-ce13-49c4-820b-c6a5e60d5a8d" providerId="ADAL" clId="{44E92053-74D5-45B8-9DDA-E6C72264ED3C}" dt="2025-02-09T13:19:59.850" v="4517" actId="14100"/>
          <ac:picMkLst>
            <pc:docMk/>
            <pc:sldMk cId="1262174599" sldId="268"/>
            <ac:picMk id="8194" creationId="{1964A9EE-ED6A-1464-1D4C-60402BD19621}"/>
          </ac:picMkLst>
        </pc:picChg>
        <pc:picChg chg="add mod">
          <ac:chgData name="Fares Makki" userId="d0c14dd2-ce13-49c4-820b-c6a5e60d5a8d" providerId="ADAL" clId="{44E92053-74D5-45B8-9DDA-E6C72264ED3C}" dt="2025-02-09T13:19:52.139" v="4516" actId="1076"/>
          <ac:picMkLst>
            <pc:docMk/>
            <pc:sldMk cId="1262174599" sldId="268"/>
            <ac:picMk id="8196" creationId="{91A2FCEA-E4D2-AB6D-17C1-89346667C29E}"/>
          </ac:picMkLst>
        </pc:picChg>
      </pc:sldChg>
      <pc:sldChg chg="new del">
        <pc:chgData name="Fares Makki" userId="d0c14dd2-ce13-49c4-820b-c6a5e60d5a8d" providerId="ADAL" clId="{44E92053-74D5-45B8-9DDA-E6C72264ED3C}" dt="2025-02-09T13:38:15.112" v="4645" actId="2696"/>
        <pc:sldMkLst>
          <pc:docMk/>
          <pc:sldMk cId="3538011651" sldId="269"/>
        </pc:sldMkLst>
      </pc:sldChg>
      <pc:sldChg chg="modSp new mod">
        <pc:chgData name="Fares Makki" userId="d0c14dd2-ce13-49c4-820b-c6a5e60d5a8d" providerId="ADAL" clId="{44E92053-74D5-45B8-9DDA-E6C72264ED3C}" dt="2025-02-09T13:30:57.179" v="4644" actId="20577"/>
        <pc:sldMkLst>
          <pc:docMk/>
          <pc:sldMk cId="2317644750" sldId="270"/>
        </pc:sldMkLst>
        <pc:spChg chg="mod">
          <ac:chgData name="Fares Makki" userId="d0c14dd2-ce13-49c4-820b-c6a5e60d5a8d" providerId="ADAL" clId="{44E92053-74D5-45B8-9DDA-E6C72264ED3C}" dt="2025-02-09T13:30:53.594" v="4641" actId="20577"/>
          <ac:spMkLst>
            <pc:docMk/>
            <pc:sldMk cId="2317644750" sldId="270"/>
            <ac:spMk id="2" creationId="{5469B094-E40C-F89B-1AFB-7079665E2780}"/>
          </ac:spMkLst>
        </pc:spChg>
        <pc:spChg chg="mod">
          <ac:chgData name="Fares Makki" userId="d0c14dd2-ce13-49c4-820b-c6a5e60d5a8d" providerId="ADAL" clId="{44E92053-74D5-45B8-9DDA-E6C72264ED3C}" dt="2025-02-09T13:30:57.179" v="4644" actId="20577"/>
          <ac:spMkLst>
            <pc:docMk/>
            <pc:sldMk cId="2317644750" sldId="270"/>
            <ac:spMk id="3" creationId="{5DD7F3A0-4ED5-8598-4A3D-B4CC5543F3FF}"/>
          </ac:spMkLst>
        </pc:spChg>
      </pc:sldChg>
      <pc:sldChg chg="modSp new mod">
        <pc:chgData name="Fares Makki" userId="d0c14dd2-ce13-49c4-820b-c6a5e60d5a8d" providerId="ADAL" clId="{44E92053-74D5-45B8-9DDA-E6C72264ED3C}" dt="2025-02-09T15:47:22.920" v="4886" actId="20577"/>
        <pc:sldMkLst>
          <pc:docMk/>
          <pc:sldMk cId="3717525608" sldId="271"/>
        </pc:sldMkLst>
        <pc:spChg chg="mod">
          <ac:chgData name="Fares Makki" userId="d0c14dd2-ce13-49c4-820b-c6a5e60d5a8d" providerId="ADAL" clId="{44E92053-74D5-45B8-9DDA-E6C72264ED3C}" dt="2025-02-09T15:39:46.540" v="4675" actId="20577"/>
          <ac:spMkLst>
            <pc:docMk/>
            <pc:sldMk cId="3717525608" sldId="271"/>
            <ac:spMk id="2" creationId="{2167EB40-4510-F9ED-4A54-ACF54C53E85D}"/>
          </ac:spMkLst>
        </pc:spChg>
        <pc:spChg chg="mod">
          <ac:chgData name="Fares Makki" userId="d0c14dd2-ce13-49c4-820b-c6a5e60d5a8d" providerId="ADAL" clId="{44E92053-74D5-45B8-9DDA-E6C72264ED3C}" dt="2025-02-09T15:47:22.920" v="4886" actId="20577"/>
          <ac:spMkLst>
            <pc:docMk/>
            <pc:sldMk cId="3717525608" sldId="271"/>
            <ac:spMk id="3" creationId="{028EFF9A-8A74-DA48-C228-968EC549F00E}"/>
          </ac:spMkLst>
        </pc:spChg>
      </pc:sldChg>
      <pc:sldChg chg="addSp modSp new mod modNotesTx">
        <pc:chgData name="Fares Makki" userId="d0c14dd2-ce13-49c4-820b-c6a5e60d5a8d" providerId="ADAL" clId="{44E92053-74D5-45B8-9DDA-E6C72264ED3C}" dt="2025-02-09T15:52:30.888" v="5280" actId="20577"/>
        <pc:sldMkLst>
          <pc:docMk/>
          <pc:sldMk cId="748770394" sldId="272"/>
        </pc:sldMkLst>
        <pc:spChg chg="mod">
          <ac:chgData name="Fares Makki" userId="d0c14dd2-ce13-49c4-820b-c6a5e60d5a8d" providerId="ADAL" clId="{44E92053-74D5-45B8-9DDA-E6C72264ED3C}" dt="2025-02-09T15:47:51.031" v="4903" actId="20577"/>
          <ac:spMkLst>
            <pc:docMk/>
            <pc:sldMk cId="748770394" sldId="272"/>
            <ac:spMk id="2" creationId="{5E8E4A70-7C4D-B937-B474-5EB87401281A}"/>
          </ac:spMkLst>
        </pc:spChg>
        <pc:spChg chg="mod">
          <ac:chgData name="Fares Makki" userId="d0c14dd2-ce13-49c4-820b-c6a5e60d5a8d" providerId="ADAL" clId="{44E92053-74D5-45B8-9DDA-E6C72264ED3C}" dt="2025-02-09T15:48:42.300" v="5010" actId="20577"/>
          <ac:spMkLst>
            <pc:docMk/>
            <pc:sldMk cId="748770394" sldId="272"/>
            <ac:spMk id="3" creationId="{CA9DEA54-A366-174D-C24E-1A4AEE5C4B52}"/>
          </ac:spMkLst>
        </pc:spChg>
        <pc:picChg chg="add mod">
          <ac:chgData name="Fares Makki" userId="d0c14dd2-ce13-49c4-820b-c6a5e60d5a8d" providerId="ADAL" clId="{44E92053-74D5-45B8-9DDA-E6C72264ED3C}" dt="2025-02-09T15:49:24.306" v="5012" actId="1076"/>
          <ac:picMkLst>
            <pc:docMk/>
            <pc:sldMk cId="748770394" sldId="272"/>
            <ac:picMk id="1026" creationId="{71EC077C-F42B-A626-8C04-B1ECAA60B22D}"/>
          </ac:picMkLst>
        </pc:picChg>
      </pc:sldChg>
      <pc:sldChg chg="addSp modSp new mod modNotesTx">
        <pc:chgData name="Fares Makki" userId="d0c14dd2-ce13-49c4-820b-c6a5e60d5a8d" providerId="ADAL" clId="{44E92053-74D5-45B8-9DDA-E6C72264ED3C}" dt="2025-02-09T15:52:18.673" v="5254" actId="20577"/>
        <pc:sldMkLst>
          <pc:docMk/>
          <pc:sldMk cId="627216067" sldId="273"/>
        </pc:sldMkLst>
        <pc:spChg chg="mod">
          <ac:chgData name="Fares Makki" userId="d0c14dd2-ce13-49c4-820b-c6a5e60d5a8d" providerId="ADAL" clId="{44E92053-74D5-45B8-9DDA-E6C72264ED3C}" dt="2025-02-09T15:49:36.253" v="5037" actId="20577"/>
          <ac:spMkLst>
            <pc:docMk/>
            <pc:sldMk cId="627216067" sldId="273"/>
            <ac:spMk id="2" creationId="{5411BC3A-8CBA-A124-2B37-623420598E3C}"/>
          </ac:spMkLst>
        </pc:spChg>
        <pc:spChg chg="mod">
          <ac:chgData name="Fares Makki" userId="d0c14dd2-ce13-49c4-820b-c6a5e60d5a8d" providerId="ADAL" clId="{44E92053-74D5-45B8-9DDA-E6C72264ED3C}" dt="2025-02-09T15:51:13.720" v="5226" actId="20577"/>
          <ac:spMkLst>
            <pc:docMk/>
            <pc:sldMk cId="627216067" sldId="273"/>
            <ac:spMk id="3" creationId="{A95C9C13-3E91-5981-655C-58380E6F2AC7}"/>
          </ac:spMkLst>
        </pc:spChg>
        <pc:picChg chg="add mod">
          <ac:chgData name="Fares Makki" userId="d0c14dd2-ce13-49c4-820b-c6a5e60d5a8d" providerId="ADAL" clId="{44E92053-74D5-45B8-9DDA-E6C72264ED3C}" dt="2025-02-09T15:52:09.110" v="5230" actId="1076"/>
          <ac:picMkLst>
            <pc:docMk/>
            <pc:sldMk cId="627216067" sldId="273"/>
            <ac:picMk id="2050" creationId="{27C81139-48EB-C932-69A4-01A035B582BD}"/>
          </ac:picMkLst>
        </pc:picChg>
      </pc:sldChg>
      <pc:sldChg chg="addSp modSp new mod modNotesTx">
        <pc:chgData name="Fares Makki" userId="d0c14dd2-ce13-49c4-820b-c6a5e60d5a8d" providerId="ADAL" clId="{44E92053-74D5-45B8-9DDA-E6C72264ED3C}" dt="2025-02-09T15:55:26.230" v="5518" actId="20577"/>
        <pc:sldMkLst>
          <pc:docMk/>
          <pc:sldMk cId="3791135182" sldId="274"/>
        </pc:sldMkLst>
        <pc:spChg chg="mod">
          <ac:chgData name="Fares Makki" userId="d0c14dd2-ce13-49c4-820b-c6a5e60d5a8d" providerId="ADAL" clId="{44E92053-74D5-45B8-9DDA-E6C72264ED3C}" dt="2025-02-09T15:53:21.928" v="5301" actId="20577"/>
          <ac:spMkLst>
            <pc:docMk/>
            <pc:sldMk cId="3791135182" sldId="274"/>
            <ac:spMk id="2" creationId="{4A62A836-3F45-26E0-018A-7A72EFCBE0FE}"/>
          </ac:spMkLst>
        </pc:spChg>
        <pc:spChg chg="mod">
          <ac:chgData name="Fares Makki" userId="d0c14dd2-ce13-49c4-820b-c6a5e60d5a8d" providerId="ADAL" clId="{44E92053-74D5-45B8-9DDA-E6C72264ED3C}" dt="2025-02-09T15:54:04.241" v="5430" actId="20577"/>
          <ac:spMkLst>
            <pc:docMk/>
            <pc:sldMk cId="3791135182" sldId="274"/>
            <ac:spMk id="3" creationId="{868346EA-444C-7478-030E-AD29194B74EE}"/>
          </ac:spMkLst>
        </pc:spChg>
        <pc:picChg chg="add mod">
          <ac:chgData name="Fares Makki" userId="d0c14dd2-ce13-49c4-820b-c6a5e60d5a8d" providerId="ADAL" clId="{44E92053-74D5-45B8-9DDA-E6C72264ED3C}" dt="2025-02-09T15:54:26.800" v="5432" actId="1076"/>
          <ac:picMkLst>
            <pc:docMk/>
            <pc:sldMk cId="3791135182" sldId="274"/>
            <ac:picMk id="3074" creationId="{2283F4C5-83E1-AFF8-FC0D-4A55101EBD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F294-F032-4C93-8EE6-3FEBC367BBC9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00E9-0E8F-490B-91C3-ED18AC781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6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Färg eller kroppsstorlek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65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Ägg storlek hos fåglar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55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Nischer (som fåglar och deras mat: frön, frukt, insekter, osv) näbbstorlek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47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Adaptiv färgteckning: </a:t>
            </a:r>
          </a:p>
          <a:p>
            <a:r>
              <a:rPr lang="sv-SE" dirty="0"/>
              <a:t>För att inte bli upptäckt </a:t>
            </a:r>
          </a:p>
          <a:p>
            <a:r>
              <a:rPr lang="sv-SE" dirty="0"/>
              <a:t>	Skyddsfärg </a:t>
            </a:r>
          </a:p>
          <a:p>
            <a:r>
              <a:rPr lang="sv-SE" dirty="0"/>
              <a:t>	Kamouflage </a:t>
            </a:r>
          </a:p>
          <a:p>
            <a:r>
              <a:rPr lang="sv-SE" dirty="0"/>
              <a:t>För att bli upptäckt </a:t>
            </a:r>
          </a:p>
          <a:p>
            <a:r>
              <a:rPr lang="sv-SE" dirty="0"/>
              <a:t>	Aposematism </a:t>
            </a:r>
          </a:p>
          <a:p>
            <a:r>
              <a:rPr lang="sv-SE" dirty="0"/>
              <a:t>	Mimikry </a:t>
            </a:r>
          </a:p>
          <a:p>
            <a:r>
              <a:rPr lang="sv-SE" dirty="0"/>
              <a:t>	Sexuell selektion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95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40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Fjäril vill nå nektar men blomman vill att fler fjärilar ska besöka (ökar chansen med pollinering). Bådes snablar har evolverat för att bli så långt som möjligt </a:t>
            </a:r>
          </a:p>
          <a:p>
            <a:endParaRPr lang="sv-SE" dirty="0"/>
          </a:p>
          <a:p>
            <a:r>
              <a:rPr lang="sv-SE" dirty="0"/>
              <a:t>Snabbhet hos geparden leder till att kunna fånga bytesdjur men snabbhet och uthållighet hos bytesdjur leder till överlevnad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D00E9-0E8F-490B-91C3-ED18AC781F9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5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23ED7-7564-02C9-D9C4-E626917B3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8A7CDCF-B0C6-7944-BB02-45A6A6B9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FF30BF-8751-1DCE-E19E-D8C560FF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14B2A5-D380-7399-1C87-6F9AA30A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9918D6-D092-1C44-B7BD-FCA9E76C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984CD-14F8-ABB0-4FD7-93D0D737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8D2277-3F34-38E7-B3BB-7D9C0955D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55B231-1E54-0AE0-D0F7-9B03C059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ADADB8-6FC2-00ED-B32C-C9E66BB8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E7060F-1426-0E36-8C0A-5FE768E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4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B9A783D-857B-C654-5506-ECC6DC7E7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A3FA54-B1AE-E88D-7456-4B166401E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7BC1A6-B011-419E-E970-4786B87F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A68923-7B6C-0356-6CBF-65D4237E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90BF41-E4C6-5232-3CCF-8D90479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0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5319A-BBFE-8F36-E749-14812C75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8F26F7-39A8-3938-E3E2-AD7490FD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F3C37D-56F4-B0FA-373A-A92D2986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D7987D-A487-9D2D-9C90-C635FF82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93A5E3-4A9D-CEA6-1F71-AB23A8A9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35F84A-8401-1B04-A44A-C4E26227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FA5DA9-85DB-16DC-EFBF-364E3806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5AB938-2CE1-4D8F-B9EB-B181249E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5D21F1-AC25-EDAD-F733-98E15A9F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F3F105-F034-B59A-9308-29EDC541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76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D63AC-2AE5-96E2-3DB6-1E5AE339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ECBA56-6844-48A4-B5BE-DF73ECDB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2AFCD6-BB0D-CCE1-4CA0-12BCC4C9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091069-01D8-4DD2-1F94-DB2BE619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3F7E9B-2FB9-2660-E112-0D5A6A60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59901E-B49D-301E-4D07-A1C83A65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4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6B1F8-D287-D3F0-6109-50E9E86C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41581B-CF68-95B5-7527-BDC5F165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AC66FF-848C-A5E4-A192-63FF033C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23F36A-3B5B-6620-701F-B9EDA5324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FAB209-96B1-EBB4-5789-704A216DE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8EB0B9B-2A20-0ED6-02A1-90E220E4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0B1FFF-D308-A36F-3FBC-99662F5F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7BB098-B527-E3D8-B6C9-C2DCB828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9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971F3-017D-D815-3F57-7DAE7341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EFBC30-D33F-04F5-D310-2A102261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E6A7E7-793E-BDD3-E05A-F674D619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58B6A9-A5BB-24AB-154A-CC9FE163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1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80CC6F-5007-A9D5-9BD7-83088AB1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E151F4-5586-E987-A2AC-FF1C91A2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ADE12A-3D7A-6348-DC39-645C9B80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7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75831-53EA-966D-D19F-7CB9144A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5CF7F-A67C-BA76-C35C-2F86C5BE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52FD59-4790-9B2E-A428-CC5662B44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3FA494-5B48-6F5F-52D0-86C7D0B6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B27B89-A347-C7C7-A85A-3E4023C0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E0CE70-D01C-7F87-7C50-E0335321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06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40C54-4A10-60FE-B5D9-D9BF2C03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B58702-EE70-11FC-BB38-17A6A6637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0ECDD9-574C-3F8A-44C5-D2FD2F779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4971F5-7E45-B163-6C45-0CA0E7EE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4C5E6B-BDA9-8624-E3A7-067730E4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C8B20C-E9E8-4E5B-E059-4CDE114B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63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DC893C6-CBFC-ED27-3256-BD9669B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E32B24-41B4-800F-D7EA-F369080B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48B55E-4065-62C0-5DA0-8F9A19A57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83E86-CD3A-43E3-8E4F-DE9F77542442}" type="datetimeFigureOut">
              <a:rPr lang="sv-SE" smtClean="0"/>
              <a:t>2025-02-09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BA2FF4-F53F-50A6-17C9-D47D5329A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81A87F-955C-30AF-D629-8E3E20458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05A28-2BD4-47DE-9DFD-4D86E50F38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628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.se/play/ur/program/1820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83A37-E3CB-7B34-8E9A-924B6138F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5B43E8-635B-9F24-414C-72A961622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Evolutionsteori</a:t>
            </a:r>
          </a:p>
        </p:txBody>
      </p:sp>
    </p:spTree>
    <p:extLst>
      <p:ext uri="{BB962C8B-B14F-4D97-AF65-F5344CB8AC3E}">
        <p14:creationId xmlns:p14="http://schemas.microsoft.com/office/powerpoint/2010/main" val="210551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E4A70-7C4D-B937-B474-5EB87401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Riktat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9DEA54-A366-174D-C24E-1A4AEE5C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extrem egenskap i en population ger fördelar att kunna överleva och kunna fortplanta sig </a:t>
            </a:r>
          </a:p>
        </p:txBody>
      </p:sp>
      <p:pic>
        <p:nvPicPr>
          <p:cNvPr id="1026" name="Picture 2" descr="Stabiliserande, riktat och disruptivt urval - Magnus Ehingers undervisning">
            <a:extLst>
              <a:ext uri="{FF2B5EF4-FFF2-40B4-BE49-F238E27FC236}">
                <a16:creationId xmlns:a16="http://schemas.microsoft.com/office/drawing/2014/main" id="{71EC077C-F42B-A626-8C04-B1ECAA60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14663"/>
            <a:ext cx="4724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1BC3A-8CBA-A124-2B37-62342059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Stabiliserande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C13-3E91-5981-655C-58380E6F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den medelvärdet av en egenskap gynnas och leder till fördel i överlevnad och fortplantning medans de extrema av egenskapen missgynnas </a:t>
            </a:r>
          </a:p>
          <a:p>
            <a:pPr lvl="1"/>
            <a:r>
              <a:rPr lang="sv-SE" dirty="0"/>
              <a:t>Variation inom egenskapen minskas över tid </a:t>
            </a:r>
          </a:p>
        </p:txBody>
      </p:sp>
      <p:pic>
        <p:nvPicPr>
          <p:cNvPr id="2050" name="Picture 2" descr="Stabiliserande, riktat och disruptivt urval - Magnus Ehingers undervisning">
            <a:extLst>
              <a:ext uri="{FF2B5EF4-FFF2-40B4-BE49-F238E27FC236}">
                <a16:creationId xmlns:a16="http://schemas.microsoft.com/office/drawing/2014/main" id="{27C81139-48EB-C932-69A4-01A035B5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88" y="3429000"/>
            <a:ext cx="45354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2A836-3F45-26E0-018A-7A72EFCB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Disruptivt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346EA-444C-7478-030E-AD29194B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både extrem av en egenskap gynnas medans den genomsnittlig variant missgynnas </a:t>
            </a:r>
          </a:p>
          <a:p>
            <a:pPr lvl="1"/>
            <a:r>
              <a:rPr lang="sv-SE" dirty="0"/>
              <a:t>Kan leda till artbildning </a:t>
            </a:r>
          </a:p>
        </p:txBody>
      </p:sp>
      <p:pic>
        <p:nvPicPr>
          <p:cNvPr id="3074" name="Picture 2" descr="Stabiliserande, riktat och disruptivt urval Flashcards | Quizlet">
            <a:extLst>
              <a:ext uri="{FF2B5EF4-FFF2-40B4-BE49-F238E27FC236}">
                <a16:creationId xmlns:a16="http://schemas.microsoft.com/office/drawing/2014/main" id="{2283F4C5-83E1-AFF8-FC0D-4A55101E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51823"/>
            <a:ext cx="4724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3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256EA-DEA4-3B7E-3BDA-5D9DEDC9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4. Könsurval </a:t>
            </a:r>
            <a:r>
              <a:rPr lang="sv-SE" dirty="0"/>
              <a:t>(Sexuell Selektion)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92330E-A315-E74E-808B-C589262D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2843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Stor skillnad mellan hanar och honor i en djurart (dimorfism) </a:t>
            </a:r>
          </a:p>
          <a:p>
            <a:r>
              <a:rPr lang="sv-SE" dirty="0"/>
              <a:t>Praktfulla hanar förekommer hos djurarter där honor väljer vem de ska para sig med </a:t>
            </a:r>
          </a:p>
          <a:p>
            <a:r>
              <a:rPr lang="sv-SE" dirty="0"/>
              <a:t>Honor föredrog praktfulla hanar </a:t>
            </a:r>
          </a:p>
          <a:p>
            <a:r>
              <a:rPr lang="sv-SE" dirty="0"/>
              <a:t>Mest praktfulla hanar fick störst chans att sprida sin anlag </a:t>
            </a:r>
          </a:p>
          <a:p>
            <a:r>
              <a:rPr lang="sv-SE" dirty="0"/>
              <a:t>Begränsade utveckling av extravagans </a:t>
            </a:r>
          </a:p>
        </p:txBody>
      </p:sp>
      <p:pic>
        <p:nvPicPr>
          <p:cNvPr id="7170" name="Picture 2" descr="11 Colorful Peacock Facts">
            <a:extLst>
              <a:ext uri="{FF2B5EF4-FFF2-40B4-BE49-F238E27FC236}">
                <a16:creationId xmlns:a16="http://schemas.microsoft.com/office/drawing/2014/main" id="{41185E21-8432-5765-B8CF-BAD906F7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2" y="3341915"/>
            <a:ext cx="5295288" cy="35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xual dimorphism - Wikipedia">
            <a:extLst>
              <a:ext uri="{FF2B5EF4-FFF2-40B4-BE49-F238E27FC236}">
                <a16:creationId xmlns:a16="http://schemas.microsoft.com/office/drawing/2014/main" id="{C4B1874C-9CB5-7BEA-87B3-43F7E046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70" y="162602"/>
            <a:ext cx="3056171" cy="30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rtida kronbrunst i hällande regn | Svensk Jakt">
            <a:extLst>
              <a:ext uri="{FF2B5EF4-FFF2-40B4-BE49-F238E27FC236}">
                <a16:creationId xmlns:a16="http://schemas.microsoft.com/office/drawing/2014/main" id="{7D85C57B-61D0-9C27-371B-049D321A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98" y="1977001"/>
            <a:ext cx="5295288" cy="35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C0EA1-A232-AF6D-D488-1D31D34C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Anpassningar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DFF0CD-B545-EB02-1504-6F2B789C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835" cy="4351338"/>
          </a:xfrm>
        </p:spPr>
        <p:txBody>
          <a:bodyPr/>
          <a:lstStyle/>
          <a:p>
            <a:r>
              <a:rPr lang="sv-SE" dirty="0"/>
              <a:t>Anpassningar, också kallas för adaption, är en genetisk förändring som ökar chansen att överleva: </a:t>
            </a:r>
          </a:p>
          <a:p>
            <a:pPr lvl="1"/>
            <a:r>
              <a:rPr lang="sv-SE" sz="2800" dirty="0"/>
              <a:t>Beteende </a:t>
            </a:r>
          </a:p>
          <a:p>
            <a:pPr lvl="1"/>
            <a:r>
              <a:rPr lang="sv-SE" sz="2800" dirty="0"/>
              <a:t>Anatomi (Fysisk) </a:t>
            </a:r>
          </a:p>
          <a:p>
            <a:pPr lvl="1"/>
            <a:r>
              <a:rPr lang="sv-SE" sz="2800" dirty="0"/>
              <a:t>Proteiner </a:t>
            </a:r>
          </a:p>
          <a:p>
            <a:r>
              <a:rPr lang="sv-SE" sz="3200" dirty="0"/>
              <a:t>Anpassningar till miljön men också mellan arter </a:t>
            </a:r>
          </a:p>
          <a:p>
            <a:pPr lvl="1"/>
            <a:endParaRPr lang="sv-SE" dirty="0"/>
          </a:p>
        </p:txBody>
      </p:sp>
      <p:pic>
        <p:nvPicPr>
          <p:cNvPr id="3076" name="Picture 4" descr="Finns det några bevis för evolutionsteorin (mikroevolution)?">
            <a:extLst>
              <a:ext uri="{FF2B5EF4-FFF2-40B4-BE49-F238E27FC236}">
                <a16:creationId xmlns:a16="http://schemas.microsoft.com/office/drawing/2014/main" id="{534B0801-6B2F-6C8E-4C65-5ECCA767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5" y="77645"/>
            <a:ext cx="5134977" cy="3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björn – Ursus maritimus – Niclas Ahlberg Nature Photography">
            <a:extLst>
              <a:ext uri="{FF2B5EF4-FFF2-40B4-BE49-F238E27FC236}">
                <a16:creationId xmlns:a16="http://schemas.microsoft.com/office/drawing/2014/main" id="{88FC1F5A-21DD-C00D-638E-7F412083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5" y="3436794"/>
            <a:ext cx="5134977" cy="34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ctopus Camouflage Gif GIFs | Tenor">
            <a:extLst>
              <a:ext uri="{FF2B5EF4-FFF2-40B4-BE49-F238E27FC236}">
                <a16:creationId xmlns:a16="http://schemas.microsoft.com/office/drawing/2014/main" id="{818242B4-F059-A131-4F6F-F90107A0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73" y="895875"/>
            <a:ext cx="5281088" cy="52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rännässlor: Så blir du av med ogräset som bränner dig">
            <a:extLst>
              <a:ext uri="{FF2B5EF4-FFF2-40B4-BE49-F238E27FC236}">
                <a16:creationId xmlns:a16="http://schemas.microsoft.com/office/drawing/2014/main" id="{34A6ADAF-3B54-F3EC-3EA2-8E4944AC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78" y="1550839"/>
            <a:ext cx="5281089" cy="39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7,117 Mimicry Images, Stock Photos, and Vectors | Shutterstock">
            <a:extLst>
              <a:ext uri="{FF2B5EF4-FFF2-40B4-BE49-F238E27FC236}">
                <a16:creationId xmlns:a16="http://schemas.microsoft.com/office/drawing/2014/main" id="{51814B9C-9114-4453-1C69-FB91A0713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/>
        </p:blipFill>
        <p:spPr bwMode="auto">
          <a:xfrm>
            <a:off x="128588" y="144037"/>
            <a:ext cx="4414829" cy="28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ida de borboleta: estratégias de defesa - Borboletário de São Paulo">
            <a:extLst>
              <a:ext uri="{FF2B5EF4-FFF2-40B4-BE49-F238E27FC236}">
                <a16:creationId xmlns:a16="http://schemas.microsoft.com/office/drawing/2014/main" id="{A50F6E25-2F60-A3E8-D1E2-F7F6BC3D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2793137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ceroy vs. Monarch | Naturally Curious with Mary Holland">
            <a:extLst>
              <a:ext uri="{FF2B5EF4-FFF2-40B4-BE49-F238E27FC236}">
                <a16:creationId xmlns:a16="http://schemas.microsoft.com/office/drawing/2014/main" id="{5D372EAF-EE61-C4EE-8BF7-913BEB307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9513" r="2348" b="9990"/>
          <a:stretch/>
        </p:blipFill>
        <p:spPr bwMode="auto">
          <a:xfrm>
            <a:off x="1798982" y="944217"/>
            <a:ext cx="9064488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invisible Leafy Seadragon's of South Australia - Dutch Mermaid">
            <a:extLst>
              <a:ext uri="{FF2B5EF4-FFF2-40B4-BE49-F238E27FC236}">
                <a16:creationId xmlns:a16="http://schemas.microsoft.com/office/drawing/2014/main" id="{C47D2187-3C94-9025-D777-46175426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08" y="3354537"/>
            <a:ext cx="4479235" cy="3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right Colors: Eat Me at Your Own Risk · Frontiers for Young Minds">
            <a:extLst>
              <a:ext uri="{FF2B5EF4-FFF2-40B4-BE49-F238E27FC236}">
                <a16:creationId xmlns:a16="http://schemas.microsoft.com/office/drawing/2014/main" id="{FE4A2166-F942-7425-26B9-549F19CA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54" y="449101"/>
            <a:ext cx="5034744" cy="58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F91BF4-B4ED-7F1F-ACF5-E7123C51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3F7498-E7F4-C738-9370-E611412D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Anpassningar som sker mellan olika arter, specifikt mellan djur och deras mat</a:t>
            </a:r>
          </a:p>
          <a:p>
            <a:pPr lvl="1"/>
            <a:r>
              <a:rPr lang="sv-SE" dirty="0"/>
              <a:t>Växtätare och växter </a:t>
            </a:r>
          </a:p>
          <a:p>
            <a:pPr lvl="1"/>
            <a:r>
              <a:rPr lang="sv-SE" dirty="0"/>
              <a:t>Rovdjur (predator) och bytesdjur</a:t>
            </a:r>
          </a:p>
          <a:p>
            <a:r>
              <a:rPr lang="sv-SE" dirty="0"/>
              <a:t>Kapprustning mellan arterna  </a:t>
            </a:r>
          </a:p>
          <a:p>
            <a:endParaRPr lang="sv-SE" dirty="0"/>
          </a:p>
        </p:txBody>
      </p:sp>
      <p:pic>
        <p:nvPicPr>
          <p:cNvPr id="5122" name="Picture 2" descr="alt title">
            <a:extLst>
              <a:ext uri="{FF2B5EF4-FFF2-40B4-BE49-F238E27FC236}">
                <a16:creationId xmlns:a16="http://schemas.microsoft.com/office/drawing/2014/main" id="{30CB20CB-4A76-505F-881F-F9ED477E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61" y="81964"/>
            <a:ext cx="4328716" cy="32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unning Pictures of Cheetahs in Action">
            <a:extLst>
              <a:ext uri="{FF2B5EF4-FFF2-40B4-BE49-F238E27FC236}">
                <a16:creationId xmlns:a16="http://schemas.microsoft.com/office/drawing/2014/main" id="{8306D9F1-52EB-55E2-4CCB-413006A26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 bwMode="auto">
          <a:xfrm>
            <a:off x="6353461" y="3429000"/>
            <a:ext cx="57181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2CEB6-EB30-1F05-DF32-6551E9A4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Genetisk Drift, Flaskhalseffekt, Grundareffekt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3C8A78-2278-FBB8-85A5-30FE15A7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Genetisk Drift: </a:t>
            </a:r>
          </a:p>
          <a:p>
            <a:pPr lvl="1"/>
            <a:r>
              <a:rPr lang="sv-SE" dirty="0"/>
              <a:t>Den slumpmässiga faktorn som påverkar frekvensen av vissa anlag inom en given population </a:t>
            </a:r>
          </a:p>
          <a:p>
            <a:r>
              <a:rPr lang="sv-SE" dirty="0"/>
              <a:t>Flaskhalseffekt: </a:t>
            </a:r>
          </a:p>
          <a:p>
            <a:pPr lvl="1"/>
            <a:r>
              <a:rPr lang="sv-SE" dirty="0"/>
              <a:t>När en sjukdom eller katastrof dödar ut de flesta individerna i en population</a:t>
            </a:r>
          </a:p>
          <a:p>
            <a:pPr lvl="1"/>
            <a:r>
              <a:rPr lang="sv-SE" dirty="0"/>
              <a:t>De få som överlever inte är representativa för den ursprungliga populationen</a:t>
            </a:r>
          </a:p>
          <a:p>
            <a:pPr lvl="1"/>
            <a:r>
              <a:rPr lang="sv-SE" dirty="0"/>
              <a:t>Deras gener präglas framtida generationer </a:t>
            </a:r>
          </a:p>
          <a:p>
            <a:pPr lvl="1"/>
            <a:r>
              <a:rPr lang="sv-SE" dirty="0"/>
              <a:t>Leder till minskat genetisk variation </a:t>
            </a:r>
          </a:p>
          <a:p>
            <a:r>
              <a:rPr lang="sv-SE" dirty="0"/>
              <a:t>Grundareffekt: </a:t>
            </a:r>
          </a:p>
          <a:p>
            <a:pPr lvl="1"/>
            <a:r>
              <a:rPr lang="sv-SE" dirty="0"/>
              <a:t>När några individer sprids till en isolerad plats </a:t>
            </a:r>
          </a:p>
        </p:txBody>
      </p:sp>
    </p:spTree>
    <p:extLst>
      <p:ext uri="{BB962C8B-B14F-4D97-AF65-F5344CB8AC3E}">
        <p14:creationId xmlns:p14="http://schemas.microsoft.com/office/powerpoint/2010/main" val="261726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lustration av flaskhalseffekt. ">
            <a:extLst>
              <a:ext uri="{FF2B5EF4-FFF2-40B4-BE49-F238E27FC236}">
                <a16:creationId xmlns:a16="http://schemas.microsoft.com/office/drawing/2014/main" id="{1964A9EE-ED6A-1464-1D4C-60402BD1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1422" cy="45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llustration av hur några få insekter kolonierar en ny ö. Kallas för grundareffekt.">
            <a:extLst>
              <a:ext uri="{FF2B5EF4-FFF2-40B4-BE49-F238E27FC236}">
                <a16:creationId xmlns:a16="http://schemas.microsoft.com/office/drawing/2014/main" id="{91A2FCEA-E4D2-AB6D-17C1-89346667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22" y="2754086"/>
            <a:ext cx="5800578" cy="41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5E01D-8979-5C88-4FB9-1CD8505D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Evolution - Ständig förändring hos organismer under lång tid </a:t>
            </a:r>
          </a:p>
        </p:txBody>
      </p:sp>
      <p:pic>
        <p:nvPicPr>
          <p:cNvPr id="1026" name="Picture 2" descr="Skolbanken · Biologi, åk 9 - Evolution">
            <a:extLst>
              <a:ext uri="{FF2B5EF4-FFF2-40B4-BE49-F238E27FC236}">
                <a16:creationId xmlns:a16="http://schemas.microsoft.com/office/drawing/2014/main" id="{F21C1097-C880-3620-70A7-5B337000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10" y="1125185"/>
            <a:ext cx="4359862" cy="2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les Darwin - om arternas uppkomst och människans härstamning | Historia  | SO-rummet">
            <a:extLst>
              <a:ext uri="{FF2B5EF4-FFF2-40B4-BE49-F238E27FC236}">
                <a16:creationId xmlns:a16="http://schemas.microsoft.com/office/drawing/2014/main" id="{66D13975-1F1C-5D37-BC0A-767C3241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84" y="3835995"/>
            <a:ext cx="3619914" cy="26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Tree of Life">
            <a:extLst>
              <a:ext uri="{FF2B5EF4-FFF2-40B4-BE49-F238E27FC236}">
                <a16:creationId xmlns:a16="http://schemas.microsoft.com/office/drawing/2014/main" id="{65D85906-6410-7F70-9ABD-87FB19CC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9" y="1759699"/>
            <a:ext cx="621283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B71E8-BEC5-BDF0-273D-E6485B1E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Jean-Baptiste de Lamarck (1809)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2C9C3B-9F5D-2680-0353-1D4EA9AF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Naturen hade en inneboende vilja att utveckla allt mer komplexa organismer </a:t>
            </a:r>
          </a:p>
          <a:p>
            <a:r>
              <a:rPr lang="sv-SE" dirty="0"/>
              <a:t>Organismer strävade efter att finna sig tillrätta i sin livsmiljö </a:t>
            </a:r>
          </a:p>
        </p:txBody>
      </p:sp>
      <p:pic>
        <p:nvPicPr>
          <p:cNvPr id="6146" name="Picture 2" descr="Lamarckism - Simple English Wikipedia, the free encyclopedia">
            <a:extLst>
              <a:ext uri="{FF2B5EF4-FFF2-40B4-BE49-F238E27FC236}">
                <a16:creationId xmlns:a16="http://schemas.microsoft.com/office/drawing/2014/main" id="{457AD6DF-A8D2-C6F0-1EF5-D5A031B4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7" y="3429000"/>
            <a:ext cx="7031106" cy="32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B09B6A-0204-5D7E-8335-54FF63C7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Charles Darwin (1800-talet)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2F847D-12CA-F2BC-4AEB-86EE75FE6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Drog paralleller med avelsarbete: </a:t>
            </a:r>
          </a:p>
          <a:p>
            <a:pPr lvl="1"/>
            <a:r>
              <a:rPr lang="sv-SE" dirty="0"/>
              <a:t>Avel – planerad befruktning av djur </a:t>
            </a:r>
          </a:p>
          <a:p>
            <a:pPr lvl="2"/>
            <a:r>
              <a:rPr lang="sv-SE" dirty="0"/>
              <a:t>Sortera fram önskvärda egenskaper hos djur </a:t>
            </a:r>
          </a:p>
          <a:p>
            <a:pPr lvl="2"/>
            <a:r>
              <a:rPr lang="sv-SE" i="1" dirty="0"/>
              <a:t>Människans urval </a:t>
            </a:r>
            <a:endParaRPr lang="sv-SE" dirty="0"/>
          </a:p>
          <a:p>
            <a:r>
              <a:rPr lang="sv-SE" dirty="0"/>
              <a:t>Naturligt urval </a:t>
            </a:r>
          </a:p>
          <a:p>
            <a:pPr lvl="1"/>
            <a:r>
              <a:rPr lang="sv-SE" dirty="0"/>
              <a:t>De individer vars egenskaper var bäst anpassade till miljön hade störst chans att fortplanta sig </a:t>
            </a:r>
          </a:p>
          <a:p>
            <a:pPr lvl="1"/>
            <a:r>
              <a:rPr lang="sv-SE" dirty="0"/>
              <a:t>Förutsatt att det finns </a:t>
            </a:r>
            <a:r>
              <a:rPr lang="sv-SE" i="1" dirty="0"/>
              <a:t>variation</a:t>
            </a:r>
            <a:r>
              <a:rPr lang="sv-SE" dirty="0"/>
              <a:t> inom arten </a:t>
            </a:r>
          </a:p>
          <a:p>
            <a:pPr lvl="1"/>
            <a:r>
              <a:rPr lang="sv-SE" dirty="0"/>
              <a:t>Djur och växter får större avkomma än vad naturen kan bära </a:t>
            </a:r>
          </a:p>
          <a:p>
            <a:pPr lvl="2"/>
            <a:r>
              <a:rPr lang="sv-SE" dirty="0"/>
              <a:t>Inte alla överleva, utan bara de som är bäst anpassade </a:t>
            </a:r>
          </a:p>
          <a:p>
            <a:pPr lvl="1"/>
            <a:r>
              <a:rPr lang="sv-SE" i="1" dirty="0"/>
              <a:t>Konkurrens</a:t>
            </a:r>
            <a:r>
              <a:rPr lang="sv-SE" dirty="0"/>
              <a:t> driver evolutionen </a:t>
            </a:r>
          </a:p>
        </p:txBody>
      </p:sp>
    </p:spTree>
    <p:extLst>
      <p:ext uri="{BB962C8B-B14F-4D97-AF65-F5344CB8AC3E}">
        <p14:creationId xmlns:p14="http://schemas.microsoft.com/office/powerpoint/2010/main" val="22480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9B094-E40C-F89B-1AFB-7079665E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Darwin’s</a:t>
            </a:r>
            <a:r>
              <a:rPr lang="sv-SE" dirty="0"/>
              <a:t>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Life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D7F3A0-4ED5-8598-4A3D-B4CC5543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https://www.ne.se/play/ur/program/182054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6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8D5F8-A714-ABED-2F9B-ECCDD265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Neodarwinism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1248C5-1621-9A6C-2163-FDA9D52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338" y="1825625"/>
            <a:ext cx="5874027" cy="4351338"/>
          </a:xfrm>
        </p:spPr>
        <p:txBody>
          <a:bodyPr/>
          <a:lstStyle/>
          <a:p>
            <a:r>
              <a:rPr lang="sv-SE" dirty="0"/>
              <a:t>Darwin hade inte kunskaper om gener och DNA</a:t>
            </a:r>
          </a:p>
          <a:p>
            <a:pPr lvl="1"/>
            <a:r>
              <a:rPr lang="sv-SE" dirty="0"/>
              <a:t>Gregor Mendel (sen 1800-talet, men idén landade inte tills 1900-talet)</a:t>
            </a:r>
          </a:p>
          <a:p>
            <a:r>
              <a:rPr lang="sv-SE" dirty="0"/>
              <a:t>1900-talet kunde forskaren kombinera Darwins idéer med genetik till en ”modern” teori om evolution </a:t>
            </a:r>
          </a:p>
          <a:p>
            <a:pPr lvl="1"/>
            <a:r>
              <a:rPr lang="sv-SE" dirty="0"/>
              <a:t>Neodarwinism </a:t>
            </a:r>
          </a:p>
        </p:txBody>
      </p:sp>
      <p:pic>
        <p:nvPicPr>
          <p:cNvPr id="2050" name="Picture 2" descr="ESA - Searching for the origins of life: Charles Darwin">
            <a:extLst>
              <a:ext uri="{FF2B5EF4-FFF2-40B4-BE49-F238E27FC236}">
                <a16:creationId xmlns:a16="http://schemas.microsoft.com/office/drawing/2014/main" id="{F60A24A0-3AEC-112B-F31B-332F6611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" y="1690688"/>
            <a:ext cx="3131636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tik – Wikipedia">
            <a:extLst>
              <a:ext uri="{FF2B5EF4-FFF2-40B4-BE49-F238E27FC236}">
                <a16:creationId xmlns:a16="http://schemas.microsoft.com/office/drawing/2014/main" id="{C7F38981-BF3B-B6C0-7ABF-4E016BA9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139" y="824022"/>
            <a:ext cx="2123661" cy="58680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4745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1E49B-C37A-307B-3B69-657C1984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2DBFF-22F7-E5D6-01AF-FFD5A72C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”Darwinfinkar” </a:t>
            </a:r>
          </a:p>
          <a:p>
            <a:pPr lvl="1"/>
            <a:r>
              <a:rPr lang="sv-SE" sz="2800" dirty="0"/>
              <a:t>Välj mellan: </a:t>
            </a:r>
          </a:p>
          <a:p>
            <a:pPr lvl="2"/>
            <a:r>
              <a:rPr lang="sv-SE" sz="2400" dirty="0"/>
              <a:t>Tång </a:t>
            </a:r>
          </a:p>
          <a:p>
            <a:pPr lvl="2"/>
            <a:r>
              <a:rPr lang="sv-SE" sz="2400" dirty="0"/>
              <a:t>Pincett</a:t>
            </a:r>
          </a:p>
          <a:p>
            <a:pPr lvl="2"/>
            <a:r>
              <a:rPr lang="sv-SE" sz="2400" dirty="0"/>
              <a:t>Pinnar </a:t>
            </a:r>
          </a:p>
          <a:p>
            <a:pPr lvl="1"/>
            <a:r>
              <a:rPr lang="sv-SE" sz="2800" dirty="0"/>
              <a:t> Försök att ”äta” olika typer av frön </a:t>
            </a:r>
          </a:p>
          <a:p>
            <a:pPr lvl="1"/>
            <a:endParaRPr lang="sv-SE" sz="2800" dirty="0"/>
          </a:p>
          <a:p>
            <a:pPr lvl="1"/>
            <a:r>
              <a:rPr lang="sv-SE" sz="2800" dirty="0"/>
              <a:t>Vilka slutsatser kan vi dra? </a:t>
            </a:r>
          </a:p>
          <a:p>
            <a:pPr lvl="2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675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3CE9E-350A-3B63-2467-F6F950ED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Naturligt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E042C1-EDCD-8A4C-2058-60ECC477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Evolutionen har inget förutbestämt mål </a:t>
            </a:r>
          </a:p>
          <a:p>
            <a:r>
              <a:rPr lang="sv-SE" dirty="0"/>
              <a:t>Individer som är bäst anpassade till sitt miljö har störst chans att överleva och fortplanta sig </a:t>
            </a:r>
          </a:p>
          <a:p>
            <a:r>
              <a:rPr lang="sv-SE" dirty="0"/>
              <a:t>Måste finnas variation av ärftliga egenskaper (genvarianter, eller </a:t>
            </a:r>
            <a:r>
              <a:rPr lang="sv-SE" dirty="0" err="1"/>
              <a:t>alleler</a:t>
            </a:r>
            <a:r>
              <a:rPr lang="sv-SE" dirty="0"/>
              <a:t>) inom en art </a:t>
            </a:r>
          </a:p>
          <a:p>
            <a:pPr lvl="1"/>
            <a:r>
              <a:rPr lang="sv-SE" dirty="0"/>
              <a:t>Mutationer framkallar sådan variation </a:t>
            </a:r>
          </a:p>
          <a:p>
            <a:r>
              <a:rPr lang="sv-SE" dirty="0"/>
              <a:t>Naturligt urval på individnivå leder till evolution på populationsnivå </a:t>
            </a:r>
          </a:p>
        </p:txBody>
      </p:sp>
    </p:spTree>
    <p:extLst>
      <p:ext uri="{BB962C8B-B14F-4D97-AF65-F5344CB8AC3E}">
        <p14:creationId xmlns:p14="http://schemas.microsoft.com/office/powerpoint/2010/main" val="385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7EB40-4510-F9ED-4A54-ACF54C53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Naturligt Urval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8EFF9A-8A74-DA48-C228-968EC549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Riktat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Stabiliserande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Disruptivt Urval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Könsurval (Sexuell Selektion) </a:t>
            </a:r>
          </a:p>
        </p:txBody>
      </p:sp>
    </p:spTree>
    <p:extLst>
      <p:ext uri="{BB962C8B-B14F-4D97-AF65-F5344CB8AC3E}">
        <p14:creationId xmlns:p14="http://schemas.microsoft.com/office/powerpoint/2010/main" val="371752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608</Words>
  <Application>Microsoft Office PowerPoint</Application>
  <PresentationFormat>Bredbild</PresentationFormat>
  <Paragraphs>99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Biologi 1</vt:lpstr>
      <vt:lpstr>Evolution - Ständig förändring hos organismer under lång tid </vt:lpstr>
      <vt:lpstr>Jean-Baptiste de Lamarck (1809)</vt:lpstr>
      <vt:lpstr>Charles Darwin (1800-talet)</vt:lpstr>
      <vt:lpstr>Darwin’s Tree of Life </vt:lpstr>
      <vt:lpstr>Neodarwinism </vt:lpstr>
      <vt:lpstr>Experiment </vt:lpstr>
      <vt:lpstr>Naturligt Urval </vt:lpstr>
      <vt:lpstr>Typer av Naturligt Urval </vt:lpstr>
      <vt:lpstr>1. Riktat Urval </vt:lpstr>
      <vt:lpstr>2. Stabiliserande Urval </vt:lpstr>
      <vt:lpstr>3. Disruptivt Urval </vt:lpstr>
      <vt:lpstr>4. Könsurval (Sexuell Selektion)</vt:lpstr>
      <vt:lpstr>Anpassningar </vt:lpstr>
      <vt:lpstr>PowerPoint-presentation</vt:lpstr>
      <vt:lpstr>Samevolution </vt:lpstr>
      <vt:lpstr>Genetisk Drift, Flaskhalseffekt, Grundareffekt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2025-02-06T08:12:05Z</dcterms:created>
  <dcterms:modified xsi:type="dcterms:W3CDTF">2025-02-09T15:56:00Z</dcterms:modified>
</cp:coreProperties>
</file>